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38" r:id="rId2"/>
    <p:sldId id="439" r:id="rId3"/>
    <p:sldId id="441" r:id="rId4"/>
    <p:sldId id="440" r:id="rId5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19" d="100"/>
          <a:sy n="119" d="100"/>
        </p:scale>
        <p:origin x="1888" y="192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0D292E-40B5-594D-9158-DD3F73A0BC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E027BF-B258-D249-B3CA-C07894DA0C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70F78DB-8233-B446-B542-C9801AD244FE}" type="datetime1">
              <a:rPr lang="it-IT" altLang="it-IT"/>
              <a:pPr>
                <a:defRPr/>
              </a:pPr>
              <a:t>18/05/21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1639A-2324-6F48-A330-8A8E5A95EC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5570C-365A-1E40-8FBC-E81FA9C923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DDE87E-F7D9-ED46-AE56-09E182B314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9CF08E-A797-4C46-AEF1-CCCDFD71C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E0D502-4D6B-454B-8AB9-19132283B6F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E85CA98-E289-654D-9424-5985B1E991FD}" type="datetime1">
              <a:rPr lang="it-IT" altLang="it-IT"/>
              <a:pPr>
                <a:defRPr/>
              </a:pPr>
              <a:t>18/05/21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D5DF3C-BCC1-5648-9B9D-A175976D3B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35CE81C-5501-8943-947E-3CEAC72E1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2541-30CB-8C4D-B63C-22B1844FAB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CE05F-83BC-3F4E-A818-788746F6D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AA38CDC-4CB1-F74D-BD94-015E83EB108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C73D9C-688A-9F46-AC1F-02D838052E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F64DA5-968D-674A-B4B8-27939623DD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DE1B21-BDE7-DF49-AFC7-BAB3AEB21F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98422-D20A-6B4C-A913-784800B5A1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2451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9B06D9-4D0A-1F41-B270-08C1FAA80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3607A-9DB3-E64E-B7EC-FE34109D83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EE74ED-5739-704B-9A76-44D6045D9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4BC62-1E7A-C241-A560-A5E75423E96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454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8B8814-7AC4-9D43-889E-1DA15970D2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FA6BCF-E61F-6141-902E-28EE040582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1893A4-1D90-BF46-A4EB-B556A7AB6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2EB11-E257-2141-B541-D298A455C2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4121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22123-6F9A-4146-ADF9-4FDD868A52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C24660-34E0-7441-B8B7-64803B5CCE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176CD-59A2-C44E-84B6-9A79AB1F4A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F60A8-F9CF-CF4C-8BAF-2253BC7CA9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76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02C6570-862E-0245-8DAF-589A66405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F4A259C-1C30-C347-A1F2-ADEB03890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812E6D-E0D4-B84C-8244-1EFC8C49DB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1FE39-79FA-104F-A5DD-D53C5647EDC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2576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2CF0A9-C88E-C945-BC05-D9644CC75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60085B5-B89B-DE4B-BA50-65FDB02859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32C23C-B005-EB4D-8486-FD1C5E489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15A2A-AD69-1745-BA4F-BEFD3A3F98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146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CA4B13E-111A-CE4F-8BFB-9DA0691D8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283EED-30CF-C24B-A3BD-8F24629E75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16D686-A5D5-A945-A3A8-67AF962C4B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8CEDF-D6D2-9E40-90A5-9B15D5E848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06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C66788-80F8-0244-8FBF-EE901B803F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AA0C0-19C7-C741-B919-14522EDFC9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34138A-E756-C148-BC03-DA4B15175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EF711-77AA-A948-A641-0350C71ED3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043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6398E8-91F1-8842-800A-B752B23EC1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44073-CBE2-6248-975C-8C0E46BDAB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BF5022-7E23-DA4E-AA70-2E9D69B547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866D6-85D5-9044-8F07-9A425A6E7A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057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00796C-DABE-2045-A2AC-7862C0146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A9A362-8DDE-AE4B-AF71-C7AFD463E8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84D854-79AE-D94A-BE34-5C883C54A2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72C56-C49A-6E43-B655-D46CEE9544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8430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17013-8CFB-1447-AB9E-DD68EA384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A9A4B6-29BE-E042-8446-EF47C39F9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1755DA-9A24-2040-9AA4-97D8B3C3D0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90769-C0EF-E940-BB19-DF1FDF78DC3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136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F9A498-06D7-3841-8F56-60830D0DB1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84A93D-4308-FF40-AC60-3617F85C69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A8EE5D-0EA0-5F4E-AF34-AB581BD26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C84F8-A021-7E4F-AB61-70CFC78149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15720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8B8EFA8-B30E-334D-A9DE-CA8C62C374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7F2A2B4-712B-C549-B58D-6FAC7CDE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85ACBDB-D222-FE4F-B035-02CF29017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D4D11-924C-764F-971F-0CEF78CDCBE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281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FD50D2-4F08-F340-8F26-EF83A2783D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75F3D8-1636-9E4A-8F6E-56760121B5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36F694-EBAE-AC40-814B-BC9559AACE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21322-2366-7042-B33A-94B4F796EF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4699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18E4DC1-8380-474C-B1FA-DCB27A8F8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6AC9D3-9879-8E40-A550-92F28F49F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067F42-3239-DD44-8FD4-1251AC29AD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1769620-3027-1245-B093-DED6B3074A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8DD4ED-F871-5941-8CC8-6133C98786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28D693E-4A81-C247-86D2-BB4CAC5203D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844824"/>
            <a:ext cx="7924800" cy="979339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Simmetrie assiali con un software di geometria dinamica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745332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video per cominciare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9" name="TextBox 7">
            <a:extLst>
              <a:ext uri="{FF2B5EF4-FFF2-40B4-BE49-F238E27FC236}">
                <a16:creationId xmlns:a16="http://schemas.microsoft.com/office/drawing/2014/main" id="{F431C441-4ABF-DB4D-9750-9D5CD8BB7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432" y="2387768"/>
            <a:ext cx="71391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Ecco un video per esplorare le simmetrie assiali con un file di geometria dinamica</a:t>
            </a:r>
            <a:r>
              <a:rPr lang="it-IT" altLang="it-IT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0727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353421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Video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pic>
        <p:nvPicPr>
          <p:cNvPr id="2" name="5a.Trasf1_geo.mp4">
            <a:hlinkClick r:id="" action="ppaction://media"/>
            <a:extLst>
              <a:ext uri="{FF2B5EF4-FFF2-40B4-BE49-F238E27FC236}">
                <a16:creationId xmlns:a16="http://schemas.microsoft.com/office/drawing/2014/main" id="{80644951-4A9A-AB4E-88AE-09A7CF6D0B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299" b="1535"/>
          <a:stretch/>
        </p:blipFill>
        <p:spPr>
          <a:xfrm>
            <a:off x="431896" y="1431132"/>
            <a:ext cx="8412427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67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032">
            <a:extLst>
              <a:ext uri="{FF2B5EF4-FFF2-40B4-BE49-F238E27FC236}">
                <a16:creationId xmlns:a16="http://schemas.microsoft.com/office/drawing/2014/main" id="{C4A683B1-2AD3-D04F-9214-6A66D8895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4" name="Rectangle 1034">
            <a:extLst>
              <a:ext uri="{FF2B5EF4-FFF2-40B4-BE49-F238E27FC236}">
                <a16:creationId xmlns:a16="http://schemas.microsoft.com/office/drawing/2014/main" id="{D41D4D3E-3A37-9F49-92AF-80AF583E1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8915" name="Footer Placeholder 6">
            <a:extLst>
              <a:ext uri="{FF2B5EF4-FFF2-40B4-BE49-F238E27FC236}">
                <a16:creationId xmlns:a16="http://schemas.microsoft.com/office/drawing/2014/main" id="{D39CE1C1-1C47-1A45-B2E0-CDCD1D0B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2021</a:t>
            </a:r>
          </a:p>
        </p:txBody>
      </p:sp>
      <p:sp>
        <p:nvSpPr>
          <p:cNvPr id="38916" name="Slide Number Placeholder 9">
            <a:extLst>
              <a:ext uri="{FF2B5EF4-FFF2-40B4-BE49-F238E27FC236}">
                <a16:creationId xmlns:a16="http://schemas.microsoft.com/office/drawing/2014/main" id="{85EB8CB2-48EF-3B40-8CFB-0B76F14D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3BF91B-E6F9-994A-8316-79DC5CDD84E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38917" name="Title 10">
            <a:extLst>
              <a:ext uri="{FF2B5EF4-FFF2-40B4-BE49-F238E27FC236}">
                <a16:creationId xmlns:a16="http://schemas.microsoft.com/office/drawing/2014/main" id="{1FA6099B-ACFA-0948-B73F-AB95468DF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7519" y="910035"/>
            <a:ext cx="79248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Simmetrie assiali con un software di geometria dinamica. Attività</a:t>
            </a:r>
          </a:p>
        </p:txBody>
      </p:sp>
      <p:sp>
        <p:nvSpPr>
          <p:cNvPr id="38918" name="TextBox 9">
            <a:extLst>
              <a:ext uri="{FF2B5EF4-FFF2-40B4-BE49-F238E27FC236}">
                <a16:creationId xmlns:a16="http://schemas.microsoft.com/office/drawing/2014/main" id="{D1ED48A4-93FD-B94D-9FE4-77F7FCBB4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895600"/>
            <a:ext cx="76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E590954-7B14-6D4A-BF00-2AAFD9479F98}"/>
              </a:ext>
            </a:extLst>
          </p:cNvPr>
          <p:cNvSpPr txBox="1"/>
          <p:nvPr/>
        </p:nvSpPr>
        <p:spPr>
          <a:xfrm>
            <a:off x="966904" y="2603490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Completa la scheda per realizzare simmetrie assiali con il software </a:t>
            </a:r>
            <a:r>
              <a:rPr lang="it-IT" sz="2800" b="1" dirty="0" err="1"/>
              <a:t>Geogebra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241847832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29982</TotalTime>
  <Words>69</Words>
  <Application>Microsoft Macintosh PowerPoint</Application>
  <PresentationFormat>Presentazione su schermo (4:3)</PresentationFormat>
  <Paragraphs>14</Paragraphs>
  <Slides>4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ＭＳ Ｐゴシック</vt:lpstr>
      <vt:lpstr>Arial</vt:lpstr>
      <vt:lpstr>Calibri</vt:lpstr>
      <vt:lpstr>Struttura predefinita</vt:lpstr>
      <vt:lpstr>Simmetrie assiali con un software di geometria dinamica</vt:lpstr>
      <vt:lpstr>Un video per cominciare</vt:lpstr>
      <vt:lpstr>Video</vt:lpstr>
      <vt:lpstr>Simmetrie assiali con un software di geometria dinamica. Attività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1059</cp:revision>
  <dcterms:created xsi:type="dcterms:W3CDTF">2013-06-24T09:02:23Z</dcterms:created>
  <dcterms:modified xsi:type="dcterms:W3CDTF">2021-05-18T08:49:13Z</dcterms:modified>
  <cp:category/>
</cp:coreProperties>
</file>